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3" r:id="rId13"/>
    <p:sldId id="314" r:id="rId14"/>
    <p:sldId id="316" r:id="rId15"/>
    <p:sldId id="317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93" r:id="rId27"/>
    <p:sldId id="309" r:id="rId28"/>
    <p:sldId id="308" r:id="rId29"/>
    <p:sldId id="307" r:id="rId30"/>
    <p:sldId id="281" r:id="rId31"/>
    <p:sldId id="31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8" r:id="rId42"/>
    <p:sldId id="299" r:id="rId43"/>
    <p:sldId id="291" r:id="rId44"/>
    <p:sldId id="294" r:id="rId45"/>
    <p:sldId id="295" r:id="rId46"/>
    <p:sldId id="296" r:id="rId47"/>
    <p:sldId id="297" r:id="rId48"/>
    <p:sldId id="300" r:id="rId49"/>
    <p:sldId id="301" r:id="rId50"/>
    <p:sldId id="303" r:id="rId51"/>
    <p:sldId id="304" r:id="rId52"/>
    <p:sldId id="305" r:id="rId53"/>
    <p:sldId id="318" r:id="rId54"/>
    <p:sldId id="326" r:id="rId55"/>
    <p:sldId id="319" r:id="rId56"/>
    <p:sldId id="320" r:id="rId57"/>
    <p:sldId id="321" r:id="rId58"/>
    <p:sldId id="322" r:id="rId59"/>
    <p:sldId id="325" r:id="rId60"/>
    <p:sldId id="323" r:id="rId6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94660"/>
  </p:normalViewPr>
  <p:slideViewPr>
    <p:cSldViewPr>
      <p:cViewPr varScale="1">
        <p:scale>
          <a:sx n="110" d="100"/>
          <a:sy n="110" d="100"/>
        </p:scale>
        <p:origin x="163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0AEEC-E434-465B-B92A-CB0A1049C2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734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E597B-B341-42C1-8928-56B8CF4285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376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FE7C2-7170-4A1C-B011-13F062A408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8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0B0E2-F359-40A0-B791-B77663869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30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7FE78-E9F6-40A9-8F0F-072D485049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883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1ADCA-7743-434D-93B9-3EF23A6DED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91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BB980-D9B5-4E76-8500-E85F6DBC16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582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BD79A-B75B-40C3-A1C8-80A9D06A07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153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62B58-C881-47E4-A22F-50FFBF47F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1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C375E-6C84-45EB-92FC-C1174557DF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30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15BD7-5C7E-450F-B40E-FEBB3DA18C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32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2DFF515-44E5-4574-8352-A8A1E57091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340768"/>
            <a:ext cx="692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ГПОУ ТО «КРАПИВЕНСКИЙ ЛЕСХОЗ-ТЕХНИКУМ»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Показательные выступления СОБР УВД Тульской области </a:t>
            </a:r>
          </a:p>
        </p:txBody>
      </p:sp>
      <p:pic>
        <p:nvPicPr>
          <p:cNvPr id="11267" name="Picture 9" descr="DSCN68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916113"/>
            <a:ext cx="4103687" cy="30781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10" descr="DSCN68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97200"/>
            <a:ext cx="4105275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8"/>
          <p:cNvSpPr>
            <a:spLocks noGrp="1"/>
          </p:cNvSpPr>
          <p:nvPr>
            <p:ph type="title"/>
          </p:nvPr>
        </p:nvSpPr>
        <p:spPr>
          <a:xfrm>
            <a:off x="635000" y="481013"/>
            <a:ext cx="3114675" cy="1582737"/>
          </a:xfrm>
        </p:spPr>
        <p:txBody>
          <a:bodyPr/>
          <a:lstStyle/>
          <a:p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mtClean="0"/>
          </a:p>
        </p:txBody>
      </p:sp>
      <p:sp>
        <p:nvSpPr>
          <p:cNvPr id="12291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3471863" cy="3840163"/>
          </a:xfrm>
        </p:spPr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  <p:sp>
        <p:nvSpPr>
          <p:cNvPr id="12292" name="Содержимое 7"/>
          <p:cNvSpPr>
            <a:spLocks noGrp="1"/>
          </p:cNvSpPr>
          <p:nvPr>
            <p:ph sz="half" idx="2"/>
          </p:nvPr>
        </p:nvSpPr>
        <p:spPr>
          <a:xfrm>
            <a:off x="685800" y="115888"/>
            <a:ext cx="7693025" cy="1582737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Музей бронетанковой </a:t>
            </a:r>
            <a:r>
              <a:rPr lang="ru-RU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техники</a:t>
            </a:r>
          </a:p>
          <a:p>
            <a:pPr marL="0" indent="0" algn="ctr">
              <a:buFontTx/>
              <a:buNone/>
              <a:defRPr/>
            </a:pPr>
            <a:r>
              <a:rPr lang="ru-RU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г</a:t>
            </a:r>
            <a:r>
              <a:rPr lang="ru-RU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. Кубинка</a:t>
            </a:r>
            <a:endParaRPr lang="ru-RU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3" name="Picture 6" descr="DSCN68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68638"/>
            <a:ext cx="3867150" cy="2901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7" descr="DSCN68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916113"/>
            <a:ext cx="4071938" cy="3055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31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сборы в ГУДО ТО «Региональный центр подготовки граждан РФ к военной службе и военно-патриотического воспитания ТО»</a:t>
            </a:r>
          </a:p>
        </p:txBody>
      </p:sp>
      <p:pic>
        <p:nvPicPr>
          <p:cNvPr id="13315" name="Picture 4" descr="DSCN34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01763"/>
            <a:ext cx="3419475" cy="256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6" descr="DSCN3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0788"/>
            <a:ext cx="3940175" cy="29543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7" descr="DSCN3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49725"/>
            <a:ext cx="3227388" cy="2420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8229600" cy="1143000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Огневая подготовка и стрельба из пневматической винтовки</a:t>
            </a:r>
          </a:p>
        </p:txBody>
      </p:sp>
      <p:pic>
        <p:nvPicPr>
          <p:cNvPr id="14339" name="Picture 4" descr="DSCN3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20813"/>
            <a:ext cx="3333750" cy="25003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5" descr="DSCN34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31925"/>
            <a:ext cx="3313112" cy="2484438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1" name="Picture 6" descr="DSCN34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149725"/>
            <a:ext cx="3263900" cy="2447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4" descr="DSCN34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149725"/>
            <a:ext cx="3313113" cy="24828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570037"/>
          </a:xfrm>
        </p:spPr>
        <p:txBody>
          <a:bodyPr/>
          <a:lstStyle/>
          <a:p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начальника центра  Невзоров Б.М. вручает свидетельства о прохождении военных сборов.</a:t>
            </a:r>
            <a:b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5" descr="DSCN3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11400"/>
            <a:ext cx="4895850" cy="3673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" descr="DSCN34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39900"/>
            <a:ext cx="3170237" cy="2378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7" descr="DSCN3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92600"/>
            <a:ext cx="3016250" cy="22621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тактической подготовке в центре.</a:t>
            </a:r>
          </a:p>
        </p:txBody>
      </p:sp>
      <p:pic>
        <p:nvPicPr>
          <p:cNvPr id="16387" name="Picture 5" descr="DSCN34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809750"/>
            <a:ext cx="4222750" cy="3168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7" descr="DSCN346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08275"/>
            <a:ext cx="4249737" cy="3187700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69287" cy="115252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Тактическая подготовка</a:t>
            </a:r>
            <a:b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лагере «Патриот»</a:t>
            </a:r>
          </a:p>
        </p:txBody>
      </p:sp>
      <p:pic>
        <p:nvPicPr>
          <p:cNvPr id="17411" name="Picture 8" descr="DSCN6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41663"/>
            <a:ext cx="4033837" cy="3022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6" descr="DSCN6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46238"/>
            <a:ext cx="4318000" cy="32400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по стрельбе из пистолета пм</a:t>
            </a:r>
          </a:p>
        </p:txBody>
      </p:sp>
      <p:pic>
        <p:nvPicPr>
          <p:cNvPr id="18435" name="Picture 5" descr="DSCN6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105275" cy="30781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6" descr="DSCN6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4105275" cy="307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DSCN6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557338"/>
            <a:ext cx="3455987" cy="46053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522288" y="0"/>
            <a:ext cx="8029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Знакомство участников лагеря с вооружением СОБР</a:t>
            </a:r>
            <a:b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dirty="0">
                <a:latin typeface="Arial" charset="0"/>
                <a:cs typeface="Arial" charset="0"/>
              </a:rPr>
              <a:t/>
            </a:r>
            <a:br>
              <a:rPr lang="ru-RU" sz="4000" dirty="0">
                <a:latin typeface="Arial" charset="0"/>
                <a:cs typeface="Arial" charset="0"/>
              </a:rPr>
            </a:br>
            <a:endParaRPr lang="ru-RU" dirty="0">
              <a:latin typeface="Arial" charset="0"/>
              <a:cs typeface="Arial" charset="0"/>
            </a:endParaRPr>
          </a:p>
        </p:txBody>
      </p:sp>
      <p:pic>
        <p:nvPicPr>
          <p:cNvPr id="19460" name="Picture 6" descr="DSCN6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3450"/>
            <a:ext cx="4414837" cy="3313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328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участников лагеря с работой гидравлического инструмента спасателей </a:t>
            </a:r>
          </a:p>
        </p:txBody>
      </p:sp>
      <p:pic>
        <p:nvPicPr>
          <p:cNvPr id="20483" name="Picture 15" descr="DSCN6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36838"/>
            <a:ext cx="4248150" cy="3184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7" descr="DSCN6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57363"/>
            <a:ext cx="3457575" cy="4608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6988" y="-9525"/>
            <a:ext cx="9170988" cy="156686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51 полка 106-й  гвардейской воздушно-десантной дивизии</a:t>
            </a:r>
          </a:p>
        </p:txBody>
      </p:sp>
      <p:pic>
        <p:nvPicPr>
          <p:cNvPr id="3075" name="Picture 8" descr="DSC036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43125"/>
            <a:ext cx="3186113" cy="4248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9" descr="DSC036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40013"/>
            <a:ext cx="4337050" cy="3254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Награждение победителей профильной смены лагеря Патриот </a:t>
            </a:r>
          </a:p>
        </p:txBody>
      </p:sp>
      <p:pic>
        <p:nvPicPr>
          <p:cNvPr id="21507" name="Picture 8" descr="DSCN7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38275"/>
            <a:ext cx="3816350" cy="5086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9" descr="DSCN7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38275"/>
            <a:ext cx="3816350" cy="5086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Награждение победителей профильной смены лагеря Патриот </a:t>
            </a:r>
          </a:p>
        </p:txBody>
      </p:sp>
      <p:pic>
        <p:nvPicPr>
          <p:cNvPr id="22531" name="Picture 6" descr="DSCN7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04950"/>
            <a:ext cx="3887787" cy="5181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7" descr="DSCN7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519238"/>
            <a:ext cx="3832225" cy="5111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620713"/>
            <a:ext cx="88931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Торжественное открытие соревнований по стрельбе посвященных 2-ой годовщине воссоединения Крыма с Россией  </a:t>
            </a:r>
          </a:p>
        </p:txBody>
      </p:sp>
      <p:pic>
        <p:nvPicPr>
          <p:cNvPr id="23555" name="Picture 6" descr="DSCN6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8275"/>
            <a:ext cx="4535488" cy="3403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7" descr="DSCN6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20938"/>
            <a:ext cx="3189288" cy="42497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2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41888" y="476250"/>
            <a:ext cx="3744912" cy="14255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Выступление председателя областной организации ДОСААФ Левченко Ю.Г.</a:t>
            </a:r>
          </a:p>
        </p:txBody>
      </p:sp>
      <p:pic>
        <p:nvPicPr>
          <p:cNvPr id="24579" name="Picture 4" descr="DSCN684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63825"/>
            <a:ext cx="4535488" cy="3402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5" descr="DSCN68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060575"/>
            <a:ext cx="3457575" cy="46085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334963" y="887413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Судьи готовятся к награждению победителей 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Внутритехникумовские соревнования  «А, ну-ка парни» посвященные Дню защитника Отечества </a:t>
            </a:r>
          </a:p>
        </p:txBody>
      </p:sp>
      <p:pic>
        <p:nvPicPr>
          <p:cNvPr id="25603" name="Picture 6" descr="DSCN67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49738"/>
            <a:ext cx="3238500" cy="2428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DSCN67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676650" cy="27574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6" descr="DSCN67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84638"/>
            <a:ext cx="3455988" cy="25939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7" descr="DSCN67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14438"/>
            <a:ext cx="3816350" cy="28622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7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урок посвященный дню основания пожарной охраны России </a:t>
            </a:r>
          </a:p>
        </p:txBody>
      </p:sp>
      <p:pic>
        <p:nvPicPr>
          <p:cNvPr id="26627" name="Picture 6" descr="DSCN64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103688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7" descr="DSCN64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3960813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DSC03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187825"/>
            <a:ext cx="3281363" cy="2460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Посещение музея пожарной охраны г</a:t>
            </a:r>
            <a:r>
              <a:rPr lang="ru-RU" sz="34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Тулы </a:t>
            </a:r>
            <a:endParaRPr lang="ru-RU" sz="3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6" descr="DSC037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44575"/>
            <a:ext cx="4073525" cy="5430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7" descr="DSC03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055688"/>
            <a:ext cx="3878263" cy="29098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325" y="-100013"/>
            <a:ext cx="8697913" cy="1143001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по стрельбе в лагере «Патриот»</a:t>
            </a:r>
          </a:p>
        </p:txBody>
      </p:sp>
      <p:pic>
        <p:nvPicPr>
          <p:cNvPr id="28675" name="Picture 4" descr="dscn366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25538"/>
            <a:ext cx="3598862" cy="2700337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6" name="Picture 5" descr="dscn36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33450"/>
            <a:ext cx="3708400" cy="27828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6" descr="dscn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3671888" cy="27543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785225" cy="1143000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Прохождение полосы препятствий в лагере </a:t>
            </a: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«Патриот»</a:t>
            </a:r>
            <a:endParaRPr lang="ru-RU" sz="3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4" descr="dscn375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3382962" cy="2538412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700" name="Picture 5" descr="dscn38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348038" cy="25130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6" descr="dscn36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97338"/>
            <a:ext cx="3313112" cy="2486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5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Полоса препятствий</a:t>
            </a:r>
          </a:p>
        </p:txBody>
      </p:sp>
      <p:pic>
        <p:nvPicPr>
          <p:cNvPr id="30723" name="Picture 4" descr="dscn38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60800"/>
            <a:ext cx="3743325" cy="280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10" descr="dscn37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2663"/>
            <a:ext cx="3492500" cy="2619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11" descr="dscn37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2663"/>
            <a:ext cx="3671887" cy="2755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85938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боевой техникой дивизии</a:t>
            </a:r>
          </a:p>
        </p:txBody>
      </p:sp>
      <p:pic>
        <p:nvPicPr>
          <p:cNvPr id="4099" name="Picture 4" descr="DSC036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60575"/>
            <a:ext cx="4103688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7" descr="DSC036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97200"/>
            <a:ext cx="4103687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Профильная смена лагеря «Патриот» прохождение полосы препятствий </a:t>
            </a:r>
          </a:p>
        </p:txBody>
      </p:sp>
      <p:pic>
        <p:nvPicPr>
          <p:cNvPr id="31747" name="Picture 7" descr="DSCN66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3360737" cy="2520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8" descr="DSCN66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33513"/>
            <a:ext cx="3360737" cy="25193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7" descr="DSCN4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1163"/>
            <a:ext cx="3168650" cy="23764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Туристическая подготовка</a:t>
            </a:r>
          </a:p>
        </p:txBody>
      </p:sp>
      <p:pic>
        <p:nvPicPr>
          <p:cNvPr id="32771" name="Picture 4" descr="DSCN495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17600"/>
            <a:ext cx="2738437" cy="2055813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2" name="Picture 5" descr="DSCN4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908050"/>
            <a:ext cx="2782888" cy="2089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6" descr="DSCN49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25538"/>
            <a:ext cx="2782887" cy="20875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4" descr="DSCN49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2665413" cy="1998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5" descr="DSCN49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357563"/>
            <a:ext cx="2927350" cy="2195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6" descr="DSCN5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3500438"/>
            <a:ext cx="2855912" cy="2143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Закрытие лагерной смены </a:t>
            </a:r>
          </a:p>
        </p:txBody>
      </p:sp>
      <p:pic>
        <p:nvPicPr>
          <p:cNvPr id="33795" name="Picture 6" descr="DSCN6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773238"/>
            <a:ext cx="4033837" cy="30257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8" descr="DSCN65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4032250" cy="30241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музеи космонавтики </a:t>
            </a: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Калуга </a:t>
            </a:r>
            <a:endParaRPr lang="ru-RU" sz="3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6" descr="DSCN6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3813"/>
            <a:ext cx="4608513" cy="3455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7" descr="DSCN6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557338"/>
            <a:ext cx="3348038" cy="4464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DSCN6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512888"/>
            <a:ext cx="3960812" cy="2968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8" descr="DSCN6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3948113" cy="29606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Прямоугольник 1"/>
          <p:cNvSpPr>
            <a:spLocks noChangeArrowheads="1"/>
          </p:cNvSpPr>
          <p:nvPr/>
        </p:nvSpPr>
        <p:spPr bwMode="auto">
          <a:xfrm>
            <a:off x="457200" y="69850"/>
            <a:ext cx="8201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Экскурсия в музей космонавтики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г. Калуга 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ОБЖ огневая подготовка </a:t>
            </a:r>
          </a:p>
        </p:txBody>
      </p:sp>
      <p:pic>
        <p:nvPicPr>
          <p:cNvPr id="36867" name="Picture 6" descr="DSCN6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65500"/>
            <a:ext cx="3817938" cy="28638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7" descr="DSCN61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1557338"/>
            <a:ext cx="4321175" cy="32400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Руководители области и ветераны локальных войн у памятника воинам погибшим в локальных войнах </a:t>
            </a:r>
          </a:p>
        </p:txBody>
      </p:sp>
      <p:pic>
        <p:nvPicPr>
          <p:cNvPr id="37891" name="Picture 6" descr="DSCN6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276475"/>
            <a:ext cx="4319587" cy="30241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7" descr="DSCN6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852738"/>
            <a:ext cx="3995738" cy="299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1930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Участнице конкурса «Наследники великой Победы»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Турцевой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Виолете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вручает награду Герой России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Кокшин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Руслан </a:t>
            </a:r>
          </a:p>
        </p:txBody>
      </p:sp>
      <p:pic>
        <p:nvPicPr>
          <p:cNvPr id="38915" name="Picture 6" descr="DSCN6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4176713" cy="3133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7" descr="DSCN6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2349500"/>
            <a:ext cx="4176712" cy="31337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Студенты КЛТ у памятника погибшим воинам в ВОВ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г.Мценск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Орловская обл.</a:t>
            </a:r>
          </a:p>
        </p:txBody>
      </p:sp>
      <p:pic>
        <p:nvPicPr>
          <p:cNvPr id="39939" name="Picture 6" descr="DSCN49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2060575"/>
            <a:ext cx="5651500" cy="42402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Команда КЛТ после прохождения полосы препятствий </a:t>
            </a:r>
          </a:p>
        </p:txBody>
      </p:sp>
      <p:pic>
        <p:nvPicPr>
          <p:cNvPr id="40963" name="Picture 6" descr="DSCN49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4032250" cy="30257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103687" cy="30781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посадке леса Победы Белгородсая  область, г. Кароча</a:t>
            </a:r>
          </a:p>
        </p:txBody>
      </p:sp>
      <p:pic>
        <p:nvPicPr>
          <p:cNvPr id="5123" name="Picture 6" descr="DSCN60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4105275" cy="30781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7" descr="DSCN6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4105275" cy="3076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836613"/>
            <a:ext cx="4267200" cy="1439862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Новоанинский</a:t>
            </a: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р-он. </a:t>
            </a:r>
            <a:b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Волгоградской обл.</a:t>
            </a:r>
            <a:b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советским летчикам </a:t>
            </a:r>
          </a:p>
        </p:txBody>
      </p:sp>
      <p:pic>
        <p:nvPicPr>
          <p:cNvPr id="41987" name="Picture 6" descr="DSCN4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8275"/>
            <a:ext cx="4032250" cy="30241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7" descr="DSCN44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81288"/>
            <a:ext cx="4067175" cy="3051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2"/>
          <p:cNvSpPr txBox="1">
            <a:spLocks noChangeArrowheads="1"/>
          </p:cNvSpPr>
          <p:nvPr/>
        </p:nvSpPr>
        <p:spPr bwMode="auto">
          <a:xfrm>
            <a:off x="4932363" y="1268413"/>
            <a:ext cx="39735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</a:t>
            </a:r>
          </a:p>
          <a:p>
            <a:pPr algn="ctr" eaLnBrk="1" hangingPunct="1"/>
            <a:r>
              <a:rPr lang="ru-RU" alt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вокзал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Студенты КЛТ на Мамаевом Кургане</a:t>
            </a:r>
          </a:p>
        </p:txBody>
      </p:sp>
      <p:pic>
        <p:nvPicPr>
          <p:cNvPr id="43011" name="Содержимое 3" descr="DSCN44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287463"/>
            <a:ext cx="3871912" cy="2905125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2" name="Рисунок 4" descr="DSCN44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27313"/>
            <a:ext cx="4176713" cy="31321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Смена караула на Мамаевом Кургане</a:t>
            </a:r>
          </a:p>
        </p:txBody>
      </p:sp>
      <p:pic>
        <p:nvPicPr>
          <p:cNvPr id="44035" name="Содержимое 3" descr="DSCN44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565400"/>
            <a:ext cx="4000500" cy="3000375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4036" name="Рисунок 4" descr="DSCN44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4213225" cy="31607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Волгоград</a:t>
            </a:r>
            <a:r>
              <a:rPr lang="ru-RU" dirty="0" smtClean="0"/>
              <a:t> </a:t>
            </a:r>
          </a:p>
        </p:txBody>
      </p:sp>
      <p:pic>
        <p:nvPicPr>
          <p:cNvPr id="45059" name="Picture 6" descr="DSCN44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65250"/>
            <a:ext cx="4132262" cy="3098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7" descr="DSCN44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4105275" cy="3079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838" y="1719263"/>
            <a:ext cx="4114800" cy="120491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памятника войнам-освободителям </a:t>
            </a:r>
          </a:p>
        </p:txBody>
      </p:sp>
      <p:pic>
        <p:nvPicPr>
          <p:cNvPr id="46083" name="Picture 6" descr="DSCN48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887788" cy="29162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 descr="DSCN4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076575"/>
            <a:ext cx="3973513" cy="29813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603250" y="20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студентов КЛТ в Берлине </a:t>
            </a:r>
          </a:p>
        </p:txBody>
      </p:sp>
      <p:sp>
        <p:nvSpPr>
          <p:cNvPr id="46086" name="Rectangle 2"/>
          <p:cNvSpPr txBox="1">
            <a:spLocks noChangeArrowheads="1"/>
          </p:cNvSpPr>
          <p:nvPr/>
        </p:nvSpPr>
        <p:spPr bwMode="auto">
          <a:xfrm>
            <a:off x="4368800" y="1844675"/>
            <a:ext cx="4464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У Бранденбургских ворот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DSCN53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3887788" cy="29162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Прямоугольник 2"/>
          <p:cNvSpPr>
            <a:spLocks noChangeArrowheads="1"/>
          </p:cNvSpPr>
          <p:nvPr/>
        </p:nvSpPr>
        <p:spPr bwMode="auto">
          <a:xfrm>
            <a:off x="187325" y="209550"/>
            <a:ext cx="88487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Студенты КЛТ с участниками боевых действий в Афганистане </a:t>
            </a:r>
            <a:r>
              <a:rPr lang="ru-RU" sz="3600" b="1" dirty="0" err="1">
                <a:latin typeface="Times New Roman" pitchFamily="18" charset="0"/>
                <a:ea typeface="+mj-ea"/>
                <a:cs typeface="Times New Roman" pitchFamily="18" charset="0"/>
              </a:rPr>
              <a:t>С.Ашихминым</a:t>
            </a: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 и </a:t>
            </a:r>
            <a:r>
              <a:rPr lang="ru-RU" sz="3600" b="1" dirty="0" err="1">
                <a:latin typeface="Times New Roman" pitchFamily="18" charset="0"/>
                <a:ea typeface="+mj-ea"/>
                <a:cs typeface="Times New Roman" pitchFamily="18" charset="0"/>
              </a:rPr>
              <a:t>Л.Мазаевым</a:t>
            </a: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 на митинге посвященном        выводу войск </a:t>
            </a:r>
          </a:p>
        </p:txBody>
      </p:sp>
      <p:pic>
        <p:nvPicPr>
          <p:cNvPr id="47108" name="Picture 4" descr="DSCN4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08275"/>
            <a:ext cx="3889375" cy="2917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8" y="598488"/>
            <a:ext cx="5046662" cy="12954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посвященный</a:t>
            </a:r>
            <a:b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25-ой 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годовщине</a:t>
            </a:r>
            <a:r>
              <a:rPr lang="ru-RU" sz="30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выводу войск из Афганистана </a:t>
            </a:r>
          </a:p>
        </p:txBody>
      </p:sp>
      <p:pic>
        <p:nvPicPr>
          <p:cNvPr id="48131" name="Picture 5" descr="DSC05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62188"/>
            <a:ext cx="4205288" cy="27924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7" descr="DSC_0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040188" cy="2674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03800" y="1806575"/>
            <a:ext cx="3973513" cy="1066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призывника. Студенты КЛТ и группа «Крылатая гвардия</a:t>
            </a:r>
            <a:r>
              <a:rPr lang="ru-RU" sz="3000" kern="0" dirty="0" smtClean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Студенты КЛТ у памятника воинам погибшим в локальных войнах </a:t>
            </a:r>
          </a:p>
        </p:txBody>
      </p:sp>
      <p:pic>
        <p:nvPicPr>
          <p:cNvPr id="49155" name="Picture 5" descr="DSCN5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97200"/>
            <a:ext cx="4097337" cy="3073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6" descr="DSCN53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097337" cy="3073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260350"/>
            <a:ext cx="8785226" cy="1714500"/>
          </a:xfrm>
        </p:spPr>
        <p:txBody>
          <a:bodyPr/>
          <a:lstStyle/>
          <a:p>
            <a:pPr>
              <a:defRPr/>
            </a:pP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мужества посвященный </a:t>
            </a:r>
            <a:r>
              <a:rPr lang="ru-RU" sz="28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</a:t>
            </a: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защитника Отечества.</a:t>
            </a:r>
            <a:b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Гостем нашего техникума является </a:t>
            </a:r>
            <a:r>
              <a:rPr lang="ru-RU" sz="28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гв.полковник</a:t>
            </a: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ВДВ, участник боевых действий в Афганистане Левченко Ю.Г.</a:t>
            </a:r>
          </a:p>
        </p:txBody>
      </p:sp>
      <p:pic>
        <p:nvPicPr>
          <p:cNvPr id="50179" name="Объект 3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36800"/>
            <a:ext cx="3165475" cy="4219575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018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4824413" cy="3617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8856663" cy="1800225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музеи локальных войн. Встреча с директором музея, участником боевых действий в Афганистане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Синициным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В.В.</a:t>
            </a:r>
          </a:p>
        </p:txBody>
      </p:sp>
      <p:pic>
        <p:nvPicPr>
          <p:cNvPr id="51203" name="Объект 3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516188"/>
            <a:ext cx="4249737" cy="3187700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0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4321175" cy="32400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посадке леса Победы Белгородсая  область, г. Кароча</a:t>
            </a:r>
          </a:p>
        </p:txBody>
      </p:sp>
      <p:pic>
        <p:nvPicPr>
          <p:cNvPr id="6147" name="Picture 5" descr="DSCN6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103687" cy="30781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6" descr="DSCN6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103688" cy="3076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Студентка 4-го курса </a:t>
            </a:r>
            <a:r>
              <a:rPr lang="ru-RU" sz="3600" b="1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Колотилина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 пишет отзыв о по посещении </a:t>
            </a: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музея</a:t>
            </a:r>
            <a:endParaRPr lang="ru-RU" sz="3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127500" cy="3095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1413"/>
            <a:ext cx="4224338" cy="3168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3683000" cy="1209675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музей ВС РФ </a:t>
            </a:r>
          </a:p>
        </p:txBody>
      </p:sp>
      <p:pic>
        <p:nvPicPr>
          <p:cNvPr id="53251" name="Объект 3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393950"/>
            <a:ext cx="3851275" cy="2889250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3252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938"/>
            <a:ext cx="4248150" cy="31861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4643438" y="620713"/>
            <a:ext cx="42481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Студенты техникума на Красной Площади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655763"/>
          </a:xfrm>
        </p:spPr>
        <p:txBody>
          <a:bodyPr/>
          <a:lstStyle/>
          <a:p>
            <a:pPr>
              <a:defRPr/>
            </a:pP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Памяти павших будьте достойны </a:t>
            </a:r>
            <a:b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Александровский сад. Могила неизвестному солдату у Кремлевской стены </a:t>
            </a:r>
          </a:p>
        </p:txBody>
      </p:sp>
      <p:pic>
        <p:nvPicPr>
          <p:cNvPr id="54275" name="Объект 3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492375"/>
            <a:ext cx="3924300" cy="2944813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7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924175"/>
            <a:ext cx="4021137" cy="3017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0002"/>
            <a:ext cx="867251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Участие в профильном лагере «Патриот» - </a:t>
            </a: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2016 </a:t>
            </a: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</a:p>
          <a:p>
            <a:pPr algn="ctr">
              <a:defRPr/>
            </a:pP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Встреча с депутатом областной думы, участником боевых действий в Афганистане – </a:t>
            </a:r>
            <a:r>
              <a:rPr lang="ru-RU" sz="2000" b="1" dirty="0" err="1">
                <a:latin typeface="Times New Roman" pitchFamily="18" charset="0"/>
                <a:ea typeface="+mj-ea"/>
                <a:cs typeface="Times New Roman" pitchFamily="18" charset="0"/>
              </a:rPr>
              <a:t>Альховиком</a:t>
            </a:r>
            <a:r>
              <a:rPr lang="ru-RU" sz="2000" b="1" dirty="0">
                <a:latin typeface="Times New Roman" pitchFamily="18" charset="0"/>
                <a:ea typeface="+mj-ea"/>
                <a:cs typeface="Times New Roman" pitchFamily="18" charset="0"/>
              </a:rPr>
              <a:t> Алексеем Ивановичем </a:t>
            </a:r>
          </a:p>
        </p:txBody>
      </p:sp>
      <p:pic>
        <p:nvPicPr>
          <p:cNvPr id="55299" name="Picture 1" descr="H:\РАЗНОЕ ДЛЯ КОЛЛЕГ\Ахаладзе презентация\ПАТРИОТ 2016\DSCN7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0220"/>
            <a:ext cx="3455987" cy="25923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2" descr="H:\РАЗНОЕ ДЛЯ КОЛЛЕГ\Ахаладзе презентация\ПАТРИОТ 2016\DSCN73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38" y="4065865"/>
            <a:ext cx="3399781" cy="25506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3" descr="H:\РАЗНОЕ ДЛЯ КОЛЛЕГ\Ахаладзе презентация\ПАТРИОТ 2016\DSCN7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19733"/>
            <a:ext cx="3697287" cy="27733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4" descr="H:\РАЗНОЕ ДЛЯ КОЛЛЕГ\Ахаладзе презентация\ПАТРИОТ 2016\DSCN73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82" y="4018022"/>
            <a:ext cx="3529013" cy="26463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ГПОУ ТО </a:t>
            </a:r>
            <a:r>
              <a:rPr lang="ru-RU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ru-RU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«ТУЛЬСКИЙ КОЛЛЕДЖ СТРОИТЕЛЬСТВА И ОТРАСЛЕВЫХ ТЕХНОЛОГИЙ»</a:t>
            </a:r>
            <a:endParaRPr lang="ru-RU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735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РАЗНОЕ ДЛЯ КОЛЛЕГ\Ахаладзе презентация\сборы 2018\DSCN7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92728"/>
            <a:ext cx="3384376" cy="25382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РАЗНОЕ ДЛЯ КОЛЛЕГ\Ахаладзе презентация\сборы 2018\DSCN7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84" y="1244184"/>
            <a:ext cx="3672703" cy="27545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РАЗНОЕ ДЛЯ КОЛЛЕГ\Ахаладзе презентация\сборы 2018\DSCN7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7"/>
            <a:ext cx="3312368" cy="24842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РАЗНОЕ ДЛЯ КОЛЛЕГ\Ахаладзе презентация\сборы 2018\DSCN7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4184"/>
            <a:ext cx="3483907" cy="26131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3855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Военные сборы в региональном центре Подготовки граждан к военной службе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3855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Встреча с героем России, Гвардии полковником морской пехоты Шейко Сергеем Сергеевичем</a:t>
            </a:r>
            <a:endParaRPr lang="ru-RU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H:\РАЗНОЕ ДЛЯ КОЛЛЕГ\Ахаладзе презентация\встреча с героем россии\DSCN7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1798181"/>
            <a:ext cx="6534472" cy="49008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16632"/>
            <a:ext cx="6750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Участие в профильном лагере «Патриот» -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3074" name="Picture 2" descr="H:\РАЗНОЕ ДЛЯ КОЛЛЕГ\Ахаладзе презентация\патриот 2018\DSCN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48" y="1415525"/>
            <a:ext cx="3384376" cy="25382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РАЗНОЕ ДЛЯ КОЛЛЕГ\Ахаладзе презентация\патриот 2018\DSCN8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93" y="1415525"/>
            <a:ext cx="3366492" cy="25248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РАЗНОЕ ДЛЯ КОЛЛЕГ\Ахаладзе презентация\патриот 2018\DSCN8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3384377" cy="25382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РАЗНОЕ ДЛЯ КОЛЛЕГ\Ахаладзе презентация\патриот 2018\DSCN8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48" y="4118364"/>
            <a:ext cx="3358827" cy="25191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в мероприятии, посвященному 80-летию «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едали за отвагу»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РАЗНОЕ ДЛЯ КОЛЛЕГ\Ахаладзе презентация\фото за отвагу\IMG_8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212468" cy="28083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РАЗНОЕ ДЛЯ КОЛЛЕГ\Ахаладзе презентация\фото за отвагу\IMG_8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4855"/>
            <a:ext cx="4067944" cy="27119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143000"/>
          </a:xfrm>
        </p:spPr>
        <p:txBody>
          <a:bodyPr/>
          <a:lstStyle/>
          <a:p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</a:t>
            </a: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ероприятие</a:t>
            </a:r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посвященное 30-летию вывода советских войск из Афганистана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32991"/>
            <a:ext cx="3896928" cy="25979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6" y="4077072"/>
            <a:ext cx="3888432" cy="25922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077072"/>
            <a:ext cx="3888432" cy="25922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15" y="1331640"/>
            <a:ext cx="3898953" cy="25993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469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Мемориала в д. Прохоровка</a:t>
            </a:r>
          </a:p>
        </p:txBody>
      </p:sp>
      <p:pic>
        <p:nvPicPr>
          <p:cNvPr id="7171" name="Picture 5" descr="DSCN6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3496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DSCN6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20938"/>
            <a:ext cx="438150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DSCN6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3496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DSCN6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20938"/>
            <a:ext cx="438150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DSCN6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3496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DSCN6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20938"/>
            <a:ext cx="4381500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DSCN6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349625" cy="4464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2" descr="DSCN6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20938"/>
            <a:ext cx="4381500" cy="32877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032" y="188640"/>
            <a:ext cx="9289032" cy="1143000"/>
          </a:xfrm>
        </p:spPr>
        <p:txBody>
          <a:bodyPr/>
          <a:lstStyle/>
          <a:p>
            <a:r>
              <a:rPr lang="ru-RU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оенно-спортивный конкурс </a:t>
            </a:r>
            <a:b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«Есть встать в строй», </a:t>
            </a:r>
            <a:b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посвященный дню защитника отечества</a:t>
            </a:r>
            <a:endParaRPr lang="ru-RU" sz="3600" b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51" y="1628800"/>
            <a:ext cx="3672408" cy="2448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" y="4210316"/>
            <a:ext cx="3672408" cy="24487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" y="1628800"/>
            <a:ext cx="3672408" cy="2448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51" y="4206007"/>
            <a:ext cx="3676965" cy="245178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191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111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парка «Патриот» </a:t>
            </a:r>
            <a:b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Кубинка , Московской области</a:t>
            </a:r>
          </a:p>
        </p:txBody>
      </p:sp>
      <p:pic>
        <p:nvPicPr>
          <p:cNvPr id="8195" name="Picture 6" descr="DSC_8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351213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DSCN16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6475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DSC_8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351213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DSCN16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6475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DSC_8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351213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 descr="DSCN16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6475"/>
            <a:ext cx="4464050" cy="3349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12" descr="DSC_8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351213" cy="44656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парка «Патриот» </a:t>
            </a:r>
            <a:b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Кубинка , Московской области</a:t>
            </a:r>
            <a:b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10" descr="DSCN17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4103688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1" descr="DSCN1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46250"/>
            <a:ext cx="4103687" cy="3078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профильной смены в лагере «Патриот»</a:t>
            </a:r>
          </a:p>
        </p:txBody>
      </p:sp>
      <p:pic>
        <p:nvPicPr>
          <p:cNvPr id="10243" name="Picture 7" descr="DSCN6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4736" cy="49679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500</Words>
  <Application>Microsoft Office PowerPoint</Application>
  <PresentationFormat>Экран (4:3)</PresentationFormat>
  <Paragraphs>73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Arial</vt:lpstr>
      <vt:lpstr>Times New Roman</vt:lpstr>
      <vt:lpstr>Оформление по умолчанию</vt:lpstr>
      <vt:lpstr>Презентация PowerPoint</vt:lpstr>
      <vt:lpstr>Посещение 51 полка 106-й  гвардейской воздушно-десантной дивизии</vt:lpstr>
      <vt:lpstr>Знакомство с боевой техникой дивизии</vt:lpstr>
      <vt:lpstr>Участие в посадке леса Победы Белгородсая  область, г. Кароча</vt:lpstr>
      <vt:lpstr>Участие в посадке леса Победы Белгородсая  область, г. Кароча</vt:lpstr>
      <vt:lpstr>Посещение Мемориала в д. Прохоровка</vt:lpstr>
      <vt:lpstr>Посещение парка «Патриот»  г. Кубинка , Московской области</vt:lpstr>
      <vt:lpstr>Посещение парка «Патриот»  г. Кубинка , Московской области </vt:lpstr>
      <vt:lpstr>Открытие профильной смены в лагере «Патриот»</vt:lpstr>
      <vt:lpstr>Показательные выступления СОБР УВД Тульской области </vt:lpstr>
      <vt:lpstr>     </vt:lpstr>
      <vt:lpstr>Военные сборы в ГУДО ТО «Региональный центр подготовки граждан РФ к военной службе и военно-патриотического воспитания ТО»</vt:lpstr>
      <vt:lpstr>Огневая подготовка и стрельба из пневматической винтовки</vt:lpstr>
      <vt:lpstr>Зам. начальника центра  Невзоров Б.М. вручает свидетельства о прохождении военных сборов. </vt:lpstr>
      <vt:lpstr>Занятия по тактической подготовке в центре.</vt:lpstr>
      <vt:lpstr>Тактическая подготовка  в лагере «Патриот»</vt:lpstr>
      <vt:lpstr>Практические занятия по стрельбе из пистолета пм</vt:lpstr>
      <vt:lpstr>Презентация PowerPoint</vt:lpstr>
      <vt:lpstr>Знакомство участников лагеря с работой гидравлического инструмента спасателей </vt:lpstr>
      <vt:lpstr>Награждение победителей профильной смены лагеря Патриот </vt:lpstr>
      <vt:lpstr>Награждение победителей профильной смены лагеря Патриот </vt:lpstr>
      <vt:lpstr>Торжественное открытие соревнований по стрельбе посвященных 2-ой годовщине воссоединения Крыма с Россией  </vt:lpstr>
      <vt:lpstr>Выступление председателя областной организации ДОСААФ Левченко Ю.Г.</vt:lpstr>
      <vt:lpstr>Внутритехникумовские соревнования  «А, ну-ка парни» посвященные Дню защитника Отечества </vt:lpstr>
      <vt:lpstr>Открытый урок посвященный дню основания пожарной охраны России </vt:lpstr>
      <vt:lpstr>Посещение музея пожарной охраны г. Тулы </vt:lpstr>
      <vt:lpstr>Занятия по стрельбе в лагере «Патриот»</vt:lpstr>
      <vt:lpstr>Прохождение полосы препятствий в лагере «Патриот»</vt:lpstr>
      <vt:lpstr>Полоса препятствий</vt:lpstr>
      <vt:lpstr>Профильная смена лагеря «Патриот» прохождение полосы препятствий </vt:lpstr>
      <vt:lpstr>Туристическая подготовка</vt:lpstr>
      <vt:lpstr>Закрытие лагерной смены </vt:lpstr>
      <vt:lpstr>Экскурсия в музеи космонавтики  г. Калуга </vt:lpstr>
      <vt:lpstr>Презентация PowerPoint</vt:lpstr>
      <vt:lpstr>Урок ОБЖ огневая подготовка </vt:lpstr>
      <vt:lpstr>Руководители области и ветераны локальных войн у памятника воинам погибшим в локальных войнах </vt:lpstr>
      <vt:lpstr>Участнице конкурса «Наследники великой Победы» Турцевой Виолете вручает награду Герой России Кокшин Руслан </vt:lpstr>
      <vt:lpstr>Студенты КЛТ у памятника погибшим воинам в ВОВ г.Мценск Орловская обл.</vt:lpstr>
      <vt:lpstr>Команда КЛТ после прохождения полосы препятствий </vt:lpstr>
      <vt:lpstr>Новоанинский р-он.  Волгоградской обл. Памятник советским летчикам </vt:lpstr>
      <vt:lpstr>Студенты КЛТ на Мамаевом Кургане</vt:lpstr>
      <vt:lpstr>Смена караула на Мамаевом Кургане</vt:lpstr>
      <vt:lpstr>Волгоград </vt:lpstr>
      <vt:lpstr>У памятника войнам-освободителям </vt:lpstr>
      <vt:lpstr>Презентация PowerPoint</vt:lpstr>
      <vt:lpstr>Урок посвященный  25-ой годовщине выводу войск из Афганистана </vt:lpstr>
      <vt:lpstr>Студенты КЛТ у памятника воинам погибшим в локальных войнах </vt:lpstr>
      <vt:lpstr>Урок мужества посвященный  Дню защитника Отечества. Гостем нашего техникума является гв.полковник ВДВ, участник боевых действий в Афганистане Левченко Ю.Г.</vt:lpstr>
      <vt:lpstr>Экскурсия в музеи локальных войн. Встреча с директором музея, участником боевых действий в Афганистане Синициным В.В.</vt:lpstr>
      <vt:lpstr>Студентка 4-го курса Колотилина Е. пишет отзыв о по посещении музея</vt:lpstr>
      <vt:lpstr>Экскурсия в музей ВС РФ </vt:lpstr>
      <vt:lpstr>Памяти павших будьте достойны  Александровский сад. Могила неизвестному солдату у Кремлевской стены </vt:lpstr>
      <vt:lpstr>Презентация PowerPoint</vt:lpstr>
      <vt:lpstr>ГПОУ ТО  «ТУЛЬСКИЙ КОЛЛЕДЖ СТРОИТЕЛЬСТВА И ОТРАСЛЕВЫХ ТЕХНОЛОГИЙ»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Мероприятие, посвященное 30-летию вывода советских войск из Афганистана</vt:lpstr>
      <vt:lpstr>Военно-спортивный конкурс  «Есть встать в строй»,  посвященный дню защитника отечества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</cp:lastModifiedBy>
  <cp:revision>61</cp:revision>
  <dcterms:created xsi:type="dcterms:W3CDTF">2016-04-04T06:05:04Z</dcterms:created>
  <dcterms:modified xsi:type="dcterms:W3CDTF">2019-03-04T20:36:44Z</dcterms:modified>
</cp:coreProperties>
</file>